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9B6C78-CCF4-4082-99D8-1BF84B95E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940" y="0"/>
            <a:ext cx="53901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5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29</cp:revision>
  <dcterms:created xsi:type="dcterms:W3CDTF">2020-04-17T09:27:58Z</dcterms:created>
  <dcterms:modified xsi:type="dcterms:W3CDTF">2020-05-13T08:16:24Z</dcterms:modified>
</cp:coreProperties>
</file>